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7596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6040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1958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41051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9761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6040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41080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6040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1958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376964" y="1289377"/>
            <a:ext cx="860313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18088" y="2998175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prod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3908540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869525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860525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2954699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036406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304905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386612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3908540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671963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566326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474675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465675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202418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190669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04617" y="386533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prod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圓角矩形 1"/>
          <p:cNvSpPr/>
          <p:nvPr/>
        </p:nvSpPr>
        <p:spPr>
          <a:xfrm>
            <a:off x="3899571" y="554846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899571" y="517637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向右箭號 3"/>
          <p:cNvSpPr/>
          <p:nvPr/>
        </p:nvSpPr>
        <p:spPr>
          <a:xfrm>
            <a:off x="3427710" y="568786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471960" y="340009"/>
            <a:ext cx="457334" cy="667449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682365" y="892139"/>
            <a:ext cx="480562" cy="80827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70" idx="3"/>
            <a:endCxn id="92" idx="1"/>
          </p:cNvCxnSpPr>
          <p:nvPr/>
        </p:nvCxnSpPr>
        <p:spPr>
          <a:xfrm flipV="1">
            <a:off x="4532436" y="5463516"/>
            <a:ext cx="1013591" cy="2919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27654</TotalTime>
  <Words>2644</Words>
  <Application>Microsoft Office PowerPoint</Application>
  <PresentationFormat>自訂</PresentationFormat>
  <Paragraphs>561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699</cp:revision>
  <cp:lastPrinted>2021-10-04T02:16:34Z</cp:lastPrinted>
  <dcterms:created xsi:type="dcterms:W3CDTF">2020-09-24T07:39:29Z</dcterms:created>
  <dcterms:modified xsi:type="dcterms:W3CDTF">2024-09-24T05:35:02Z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